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erine Slater" userId="80128fcdad60e1cd" providerId="LiveId" clId="{91DB16F9-4FD5-421E-8485-167F5CDBC781}"/>
    <pc:docChg chg="custSel modSld">
      <pc:chgData name="Catherine Slater" userId="80128fcdad60e1cd" providerId="LiveId" clId="{91DB16F9-4FD5-421E-8485-167F5CDBC781}" dt="2021-02-24T14:08:51.359" v="1354" actId="20577"/>
      <pc:docMkLst>
        <pc:docMk/>
      </pc:docMkLst>
      <pc:sldChg chg="modSp mod">
        <pc:chgData name="Catherine Slater" userId="80128fcdad60e1cd" providerId="LiveId" clId="{91DB16F9-4FD5-421E-8485-167F5CDBC781}" dt="2021-02-24T13:57:06.108" v="23" actId="5793"/>
        <pc:sldMkLst>
          <pc:docMk/>
          <pc:sldMk cId="224934316" sldId="256"/>
        </pc:sldMkLst>
        <pc:spChg chg="mod">
          <ac:chgData name="Catherine Slater" userId="80128fcdad60e1cd" providerId="LiveId" clId="{91DB16F9-4FD5-421E-8485-167F5CDBC781}" dt="2021-02-24T13:57:06.108" v="23" actId="5793"/>
          <ac:spMkLst>
            <pc:docMk/>
            <pc:sldMk cId="224934316" sldId="256"/>
            <ac:spMk id="4" creationId="{00000000-0000-0000-0000-000000000000}"/>
          </ac:spMkLst>
        </pc:spChg>
      </pc:sldChg>
      <pc:sldChg chg="modSp mod">
        <pc:chgData name="Catherine Slater" userId="80128fcdad60e1cd" providerId="LiveId" clId="{91DB16F9-4FD5-421E-8485-167F5CDBC781}" dt="2021-02-24T13:57:22.378" v="43" actId="20577"/>
        <pc:sldMkLst>
          <pc:docMk/>
          <pc:sldMk cId="3927708740" sldId="260"/>
        </pc:sldMkLst>
        <pc:spChg chg="mod">
          <ac:chgData name="Catherine Slater" userId="80128fcdad60e1cd" providerId="LiveId" clId="{91DB16F9-4FD5-421E-8485-167F5CDBC781}" dt="2021-02-24T13:57:22.378" v="43" actId="20577"/>
          <ac:spMkLst>
            <pc:docMk/>
            <pc:sldMk cId="3927708740" sldId="260"/>
            <ac:spMk id="4" creationId="{985BB853-4D5B-43D9-B186-41B33D58C84B}"/>
          </ac:spMkLst>
        </pc:spChg>
      </pc:sldChg>
      <pc:sldChg chg="modSp mod">
        <pc:chgData name="Catherine Slater" userId="80128fcdad60e1cd" providerId="LiveId" clId="{91DB16F9-4FD5-421E-8485-167F5CDBC781}" dt="2021-02-24T14:08:51.359" v="1354" actId="20577"/>
        <pc:sldMkLst>
          <pc:docMk/>
          <pc:sldMk cId="549801630" sldId="261"/>
        </pc:sldMkLst>
        <pc:spChg chg="mod">
          <ac:chgData name="Catherine Slater" userId="80128fcdad60e1cd" providerId="LiveId" clId="{91DB16F9-4FD5-421E-8485-167F5CDBC781}" dt="2021-02-24T13:57:39.824" v="75" actId="20577"/>
          <ac:spMkLst>
            <pc:docMk/>
            <pc:sldMk cId="549801630" sldId="261"/>
            <ac:spMk id="3" creationId="{0D879316-A3C0-4D50-BFCC-5CA94FAF6B7D}"/>
          </ac:spMkLst>
        </pc:spChg>
        <pc:spChg chg="mod">
          <ac:chgData name="Catherine Slater" userId="80128fcdad60e1cd" providerId="LiveId" clId="{91DB16F9-4FD5-421E-8485-167F5CDBC781}" dt="2021-02-24T14:06:40.800" v="1027" actId="20577"/>
          <ac:spMkLst>
            <pc:docMk/>
            <pc:sldMk cId="549801630" sldId="261"/>
            <ac:spMk id="4" creationId="{6DC19731-5E41-40CA-9F7A-DCC065D8603A}"/>
          </ac:spMkLst>
        </pc:spChg>
        <pc:spChg chg="mod">
          <ac:chgData name="Catherine Slater" userId="80128fcdad60e1cd" providerId="LiveId" clId="{91DB16F9-4FD5-421E-8485-167F5CDBC781}" dt="2021-02-24T13:57:51.581" v="100" actId="20577"/>
          <ac:spMkLst>
            <pc:docMk/>
            <pc:sldMk cId="549801630" sldId="261"/>
            <ac:spMk id="5" creationId="{A3548FC4-6D80-4D8B-AA67-158BA9D869ED}"/>
          </ac:spMkLst>
        </pc:spChg>
        <pc:spChg chg="mod">
          <ac:chgData name="Catherine Slater" userId="80128fcdad60e1cd" providerId="LiveId" clId="{91DB16F9-4FD5-421E-8485-167F5CDBC781}" dt="2021-02-24T14:08:51.359" v="1354" actId="20577"/>
          <ac:spMkLst>
            <pc:docMk/>
            <pc:sldMk cId="549801630" sldId="261"/>
            <ac:spMk id="6" creationId="{50DAEA4A-A56E-4269-B47B-F3C567ED109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479603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137531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44463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064788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586236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603420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793377D-C52A-4953-AAB0-75A3D7FC409D}" type="datetimeFigureOut">
              <a:rPr lang="en-GB" smtClean="0"/>
              <a:t>24/02/2021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322331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793377D-C52A-4953-AAB0-75A3D7FC409D}" type="datetimeFigureOut">
              <a:rPr lang="en-GB" smtClean="0"/>
              <a:t>24/02/2021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73560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3377D-C52A-4953-AAB0-75A3D7FC409D}" type="datetimeFigureOut">
              <a:rPr lang="en-GB" smtClean="0"/>
              <a:t>24/02/2021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185326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71921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384721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3377D-C52A-4953-AAB0-75A3D7FC409D}" type="datetimeFigureOut">
              <a:rPr lang="en-GB" smtClean="0"/>
              <a:t>24/02/2021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20C07-A5AA-4470-9E23-5B044F9CAEF8}" type="slidenum">
              <a:rPr lang="en-GB" smtClean="0"/>
              <a:t>‹#›</a:t>
            </a:fld>
            <a:endParaRPr lang="en-GB"/>
          </a:p>
        </p:txBody>
      </p:sp>
    </p:spTree>
    <p:extLst>
      <p:ext uri="{BB962C8B-B14F-4D97-AF65-F5344CB8AC3E}">
        <p14:creationId xmlns:p14="http://schemas.microsoft.com/office/powerpoint/2010/main" val="4047984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313509" y="261256"/>
            <a:ext cx="11521440" cy="4748893"/>
          </a:xfrm>
          <a:prstGeom prst="horizontalScroll">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u="sng" dirty="0">
                <a:solidFill>
                  <a:schemeClr val="tx1"/>
                </a:solidFill>
                <a:latin typeface="HamletOrNot" panose="02000603090000020003" pitchFamily="2" charset="0"/>
              </a:rPr>
              <a:t>Wednesday 3</a:t>
            </a:r>
            <a:r>
              <a:rPr lang="en-GB" sz="3600" u="sng" baseline="30000" dirty="0">
                <a:solidFill>
                  <a:schemeClr val="tx1"/>
                </a:solidFill>
                <a:latin typeface="HamletOrNot" panose="02000603090000020003" pitchFamily="2" charset="0"/>
              </a:rPr>
              <a:t>rd</a:t>
            </a:r>
            <a:r>
              <a:rPr lang="en-GB" sz="3600" u="sng" dirty="0">
                <a:solidFill>
                  <a:schemeClr val="tx1"/>
                </a:solidFill>
                <a:latin typeface="HamletOrNot" panose="02000603090000020003" pitchFamily="2" charset="0"/>
              </a:rPr>
              <a:t> March 2021</a:t>
            </a:r>
          </a:p>
          <a:p>
            <a:pPr algn="ctr"/>
            <a:r>
              <a:rPr lang="en-GB" sz="3600" u="sng" dirty="0">
                <a:solidFill>
                  <a:schemeClr val="tx1"/>
                </a:solidFill>
                <a:latin typeface="HamletOrNot" panose="02000603090000020003" pitchFamily="2" charset="0"/>
              </a:rPr>
              <a:t>Can I draft the last two paragraphs of my discussion text?</a:t>
            </a:r>
          </a:p>
        </p:txBody>
      </p:sp>
    </p:spTree>
    <p:extLst>
      <p:ext uri="{BB962C8B-B14F-4D97-AF65-F5344CB8AC3E}">
        <p14:creationId xmlns:p14="http://schemas.microsoft.com/office/powerpoint/2010/main" val="22493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3902CA-292F-4852-9269-C237CE4149C5}"/>
              </a:ext>
            </a:extLst>
          </p:cNvPr>
          <p:cNvPicPr>
            <a:picLocks noChangeAspect="1"/>
          </p:cNvPicPr>
          <p:nvPr/>
        </p:nvPicPr>
        <p:blipFill>
          <a:blip r:embed="rId2"/>
          <a:stretch>
            <a:fillRect/>
          </a:stretch>
        </p:blipFill>
        <p:spPr>
          <a:xfrm>
            <a:off x="209958" y="218666"/>
            <a:ext cx="8040697" cy="2524534"/>
          </a:xfrm>
          <a:prstGeom prst="rect">
            <a:avLst/>
          </a:prstGeom>
        </p:spPr>
      </p:pic>
      <p:pic>
        <p:nvPicPr>
          <p:cNvPr id="3" name="Picture 2">
            <a:extLst>
              <a:ext uri="{FF2B5EF4-FFF2-40B4-BE49-F238E27FC236}">
                <a16:creationId xmlns:a16="http://schemas.microsoft.com/office/drawing/2014/main" id="{9BAD5671-71E5-43A3-BB94-5799569C9D6D}"/>
              </a:ext>
            </a:extLst>
          </p:cNvPr>
          <p:cNvPicPr>
            <a:picLocks noChangeAspect="1"/>
          </p:cNvPicPr>
          <p:nvPr/>
        </p:nvPicPr>
        <p:blipFill>
          <a:blip r:embed="rId3"/>
          <a:stretch>
            <a:fillRect/>
          </a:stretch>
        </p:blipFill>
        <p:spPr>
          <a:xfrm>
            <a:off x="8402307" y="218665"/>
            <a:ext cx="3503073" cy="6458179"/>
          </a:xfrm>
          <a:prstGeom prst="rect">
            <a:avLst/>
          </a:prstGeom>
        </p:spPr>
      </p:pic>
      <p:sp>
        <p:nvSpPr>
          <p:cNvPr id="4" name="Rectangle 3">
            <a:extLst>
              <a:ext uri="{FF2B5EF4-FFF2-40B4-BE49-F238E27FC236}">
                <a16:creationId xmlns:a16="http://schemas.microsoft.com/office/drawing/2014/main" id="{985BB853-4D5B-43D9-B186-41B33D58C84B}"/>
              </a:ext>
            </a:extLst>
          </p:cNvPr>
          <p:cNvSpPr/>
          <p:nvPr/>
        </p:nvSpPr>
        <p:spPr>
          <a:xfrm>
            <a:off x="209958" y="2872596"/>
            <a:ext cx="8040697" cy="3804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HamletOrNot" panose="02000603090000020003" pitchFamily="2" charset="0"/>
              </a:rPr>
              <a:t>Today you are going to draft your last two paragraphs.</a:t>
            </a:r>
          </a:p>
        </p:txBody>
      </p:sp>
    </p:spTree>
    <p:extLst>
      <p:ext uri="{BB962C8B-B14F-4D97-AF65-F5344CB8AC3E}">
        <p14:creationId xmlns:p14="http://schemas.microsoft.com/office/powerpoint/2010/main" val="3927708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879316-A3C0-4D50-BFCC-5CA94FAF6B7D}"/>
              </a:ext>
            </a:extLst>
          </p:cNvPr>
          <p:cNvSpPr txBox="1"/>
          <p:nvPr/>
        </p:nvSpPr>
        <p:spPr>
          <a:xfrm>
            <a:off x="1414461" y="266700"/>
            <a:ext cx="9363075" cy="584775"/>
          </a:xfrm>
          <a:prstGeom prst="rect">
            <a:avLst/>
          </a:prstGeom>
          <a:solidFill>
            <a:schemeClr val="bg1"/>
          </a:solidFill>
        </p:spPr>
        <p:txBody>
          <a:bodyPr wrap="square" rtlCol="0">
            <a:spAutoFit/>
          </a:bodyPr>
          <a:lstStyle/>
          <a:p>
            <a:r>
              <a:rPr lang="en-GB" sz="3200" b="1" u="sng" dirty="0"/>
              <a:t>Paragraph 3 (argument against)</a:t>
            </a:r>
            <a:r>
              <a:rPr lang="en-GB" sz="3200" dirty="0"/>
              <a:t>-example starter….</a:t>
            </a:r>
          </a:p>
        </p:txBody>
      </p:sp>
      <p:sp>
        <p:nvSpPr>
          <p:cNvPr id="4" name="TextBox 3">
            <a:extLst>
              <a:ext uri="{FF2B5EF4-FFF2-40B4-BE49-F238E27FC236}">
                <a16:creationId xmlns:a16="http://schemas.microsoft.com/office/drawing/2014/main" id="{6DC19731-5E41-40CA-9F7A-DCC065D8603A}"/>
              </a:ext>
            </a:extLst>
          </p:cNvPr>
          <p:cNvSpPr txBox="1"/>
          <p:nvPr/>
        </p:nvSpPr>
        <p:spPr>
          <a:xfrm>
            <a:off x="1414460" y="1030917"/>
            <a:ext cx="9363075" cy="2677656"/>
          </a:xfrm>
          <a:prstGeom prst="rect">
            <a:avLst/>
          </a:prstGeom>
          <a:solidFill>
            <a:schemeClr val="accent4">
              <a:lumMod val="20000"/>
              <a:lumOff val="80000"/>
            </a:schemeClr>
          </a:solidFill>
        </p:spPr>
        <p:txBody>
          <a:bodyPr wrap="square" rtlCol="0">
            <a:spAutoFit/>
          </a:bodyPr>
          <a:lstStyle/>
          <a:p>
            <a:r>
              <a:rPr lang="en-GB" sz="2400" dirty="0"/>
              <a:t>On the other hand, many others would argue that it is unfair to place sole blame on Friar Lawrence, for the deaths of Romeo and Juliet. It is also important to recognise that Romeo and Juliet might have always been destined to end tragically with the prevalence of the feud between the two families. In addition to this, there are other characters in the play that could be viewed as playing a bigger part in their deaths: Friar Lawrence’s messenger, Tybalt, Capulet/Montague parents to name but a few. </a:t>
            </a:r>
          </a:p>
        </p:txBody>
      </p:sp>
      <p:sp>
        <p:nvSpPr>
          <p:cNvPr id="5" name="TextBox 4">
            <a:extLst>
              <a:ext uri="{FF2B5EF4-FFF2-40B4-BE49-F238E27FC236}">
                <a16:creationId xmlns:a16="http://schemas.microsoft.com/office/drawing/2014/main" id="{A3548FC4-6D80-4D8B-AA67-158BA9D869ED}"/>
              </a:ext>
            </a:extLst>
          </p:cNvPr>
          <p:cNvSpPr txBox="1"/>
          <p:nvPr/>
        </p:nvSpPr>
        <p:spPr>
          <a:xfrm>
            <a:off x="1414459" y="3836737"/>
            <a:ext cx="9363075" cy="584775"/>
          </a:xfrm>
          <a:prstGeom prst="rect">
            <a:avLst/>
          </a:prstGeom>
          <a:solidFill>
            <a:schemeClr val="bg1"/>
          </a:solidFill>
        </p:spPr>
        <p:txBody>
          <a:bodyPr wrap="square" rtlCol="0">
            <a:spAutoFit/>
          </a:bodyPr>
          <a:lstStyle/>
          <a:p>
            <a:r>
              <a:rPr lang="en-GB" sz="3200" b="1" u="sng" dirty="0"/>
              <a:t>Conclusion-</a:t>
            </a:r>
            <a:r>
              <a:rPr lang="en-GB" sz="3200" dirty="0"/>
              <a:t>example starter….</a:t>
            </a:r>
          </a:p>
        </p:txBody>
      </p:sp>
      <p:sp>
        <p:nvSpPr>
          <p:cNvPr id="6" name="TextBox 5">
            <a:extLst>
              <a:ext uri="{FF2B5EF4-FFF2-40B4-BE49-F238E27FC236}">
                <a16:creationId xmlns:a16="http://schemas.microsoft.com/office/drawing/2014/main" id="{50DAEA4A-A56E-4269-B47B-F3C567ED1095}"/>
              </a:ext>
            </a:extLst>
          </p:cNvPr>
          <p:cNvSpPr txBox="1"/>
          <p:nvPr/>
        </p:nvSpPr>
        <p:spPr>
          <a:xfrm>
            <a:off x="1414459" y="4527352"/>
            <a:ext cx="9363075" cy="1569660"/>
          </a:xfrm>
          <a:prstGeom prst="rect">
            <a:avLst/>
          </a:prstGeom>
          <a:solidFill>
            <a:schemeClr val="accent4">
              <a:lumMod val="20000"/>
              <a:lumOff val="80000"/>
            </a:schemeClr>
          </a:solidFill>
        </p:spPr>
        <p:txBody>
          <a:bodyPr wrap="square" rtlCol="0">
            <a:spAutoFit/>
          </a:bodyPr>
          <a:lstStyle/>
          <a:p>
            <a:r>
              <a:rPr lang="en-GB" sz="2400" dirty="0"/>
              <a:t>Having considered both sides of the argument, for and against Friar Lawrence’s guilt, I am of the belief that Friar Lawrence is not solely to blame for the loss of Romeo and Juliet’s lives; however, he may </a:t>
            </a:r>
            <a:r>
              <a:rPr lang="en-GB" sz="2400"/>
              <a:t>have played some part. </a:t>
            </a:r>
            <a:endParaRPr lang="en-GB" sz="2400" dirty="0"/>
          </a:p>
        </p:txBody>
      </p:sp>
    </p:spTree>
    <p:extLst>
      <p:ext uri="{BB962C8B-B14F-4D97-AF65-F5344CB8AC3E}">
        <p14:creationId xmlns:p14="http://schemas.microsoft.com/office/powerpoint/2010/main" val="549801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896D98FF58445BA2FD4DB4032BC6D" ma:contentTypeVersion="13" ma:contentTypeDescription="Create a new document." ma:contentTypeScope="" ma:versionID="799c26e8a8bde2cfa8e1a7601abb81ef">
  <xsd:schema xmlns:xsd="http://www.w3.org/2001/XMLSchema" xmlns:xs="http://www.w3.org/2001/XMLSchema" xmlns:p="http://schemas.microsoft.com/office/2006/metadata/properties" xmlns:ns3="6238e681-0c5d-403c-b5fb-24c8f06b3992" xmlns:ns4="eaa791e2-b272-4730-9a71-05d5f776354c" targetNamespace="http://schemas.microsoft.com/office/2006/metadata/properties" ma:root="true" ma:fieldsID="f58f8679e21900c766285c8be13de883" ns3:_="" ns4:_="">
    <xsd:import namespace="6238e681-0c5d-403c-b5fb-24c8f06b3992"/>
    <xsd:import namespace="eaa791e2-b272-4730-9a71-05d5f776354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38e681-0c5d-403c-b5fb-24c8f06b399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a791e2-b272-4730-9a71-05d5f776354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757CE1-22D3-4458-8CC6-C25E9DAD68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38e681-0c5d-403c-b5fb-24c8f06b3992"/>
    <ds:schemaRef ds:uri="eaa791e2-b272-4730-9a71-05d5f77635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2B0C06-9434-43AA-8C99-91FFB32FC168}">
  <ds:schemaRefs>
    <ds:schemaRef ds:uri="http://schemas.microsoft.com/sharepoint/v3/contenttype/forms"/>
  </ds:schemaRefs>
</ds:datastoreItem>
</file>

<file path=customXml/itemProps3.xml><?xml version="1.0" encoding="utf-8"?>
<ds:datastoreItem xmlns:ds="http://schemas.openxmlformats.org/officeDocument/2006/customXml" ds:itemID="{1F4D97CC-B0B2-4EE9-B207-26B8A4458D7C}">
  <ds:schemaRefs>
    <ds:schemaRef ds:uri="http://purl.org/dc/terms/"/>
    <ds:schemaRef ds:uri="http://schemas.openxmlformats.org/package/2006/metadata/core-properties"/>
    <ds:schemaRef ds:uri="http://purl.org/dc/dcmitype/"/>
    <ds:schemaRef ds:uri="http://schemas.microsoft.com/office/infopath/2007/PartnerControls"/>
    <ds:schemaRef ds:uri="eaa791e2-b272-4730-9a71-05d5f776354c"/>
    <ds:schemaRef ds:uri="http://schemas.microsoft.com/office/2006/documentManagement/types"/>
    <ds:schemaRef ds:uri="http://schemas.microsoft.com/office/2006/metadata/properties"/>
    <ds:schemaRef ds:uri="6238e681-0c5d-403c-b5fb-24c8f06b3992"/>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250</TotalTime>
  <Words>184</Words>
  <Application>Microsoft Office PowerPoint</Application>
  <PresentationFormat>Widescreen</PresentationFormat>
  <Paragraphs>7</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HamletOrNot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Gregan, Natalie</dc:creator>
  <cp:lastModifiedBy>Catherine Slater</cp:lastModifiedBy>
  <cp:revision>11</cp:revision>
  <dcterms:created xsi:type="dcterms:W3CDTF">2020-04-23T11:42:13Z</dcterms:created>
  <dcterms:modified xsi:type="dcterms:W3CDTF">2021-02-24T14:09:10Z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0x0101003FA896D98FF58445BA2FD4DB4032BC6D</vt:lpwstr>
  </property>
</Properties>
</file>